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60" r:id="rId3"/>
    <p:sldId id="264" r:id="rId4"/>
    <p:sldId id="303" r:id="rId5"/>
    <p:sldId id="284" r:id="rId6"/>
    <p:sldId id="302" r:id="rId7"/>
    <p:sldId id="293" r:id="rId8"/>
    <p:sldId id="294" r:id="rId9"/>
    <p:sldId id="295" r:id="rId10"/>
    <p:sldId id="296" r:id="rId11"/>
    <p:sldId id="297" r:id="rId12"/>
    <p:sldId id="301" r:id="rId13"/>
    <p:sldId id="304" r:id="rId14"/>
    <p:sldId id="305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95E78"/>
    <a:srgbClr val="FFFF99"/>
    <a:srgbClr val="273445"/>
    <a:srgbClr val="FFA956"/>
    <a:srgbClr val="F25245"/>
    <a:srgbClr val="EF6E9A"/>
    <a:srgbClr val="3BBEBE"/>
    <a:srgbClr val="A761D3"/>
    <a:srgbClr val="D45C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1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2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DDD05-FE8D-4DC4-9420-FCCA22384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8B07A-568C-485A-851D-8DE857263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B7CC2-2F0C-4BA4-84D8-2E52480B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782DE-5305-4920-BB08-F7F6340B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443A0-9A9E-45F6-8F11-EE3A3ED77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56D34-3751-478D-AD43-F626C7C8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88D66-B4F9-4BE8-A98F-F5BF144F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2AD78-3379-49DC-ACCA-94EAC51C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491A51F-B132-4C21-AC1E-CCBEBB337C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46500" y="1473200"/>
            <a:ext cx="742950" cy="7429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A7D6FC4-B0C0-432B-9398-F07BEAA931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37970" y="321945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46667767-FC00-4214-95C0-3081FDD069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4170" y="449072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1D8CBD7-848D-40AC-86DE-47586604E2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96890" y="3091815"/>
            <a:ext cx="674370" cy="674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7048260-A896-4FB6-9885-4F013EA9E30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2990" y="2623185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24EEF716-610D-4C42-8AA8-9BA0F45404E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752725" y="2359660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46DD7D0E-56CB-410F-AD15-4FF51FEF0B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01210" y="3877945"/>
            <a:ext cx="466090" cy="46609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0EDD61E1-0948-49D1-991F-0D7E40BBA5C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73400" y="2614295"/>
            <a:ext cx="1263650" cy="12636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7675621D-699E-4270-A814-3A37CFAC306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90370" y="2158365"/>
            <a:ext cx="420370" cy="420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4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C92AE-8981-45B2-A82B-CA436A0EC8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9A7F8-CA5C-47C9-B9E2-EF5BE966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A8A6B-BAE0-461A-A898-0652F34A1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0EAFB50-F9FE-425D-B5A4-CAD975C9A2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9365" y="703830"/>
            <a:ext cx="5035723" cy="5447169"/>
          </a:xfrm>
          <a:custGeom>
            <a:avLst/>
            <a:gdLst>
              <a:gd name="connsiteX0" fmla="*/ 1022196 w 5035723"/>
              <a:gd name="connsiteY0" fmla="*/ 0 h 5447169"/>
              <a:gd name="connsiteX1" fmla="*/ 5035723 w 5035723"/>
              <a:gd name="connsiteY1" fmla="*/ 0 h 5447169"/>
              <a:gd name="connsiteX2" fmla="*/ 5035723 w 5035723"/>
              <a:gd name="connsiteY2" fmla="*/ 5447169 h 5447169"/>
              <a:gd name="connsiteX3" fmla="*/ 1025082 w 5035723"/>
              <a:gd name="connsiteY3" fmla="*/ 5447169 h 5447169"/>
              <a:gd name="connsiteX4" fmla="*/ 947777 w 5035723"/>
              <a:gd name="connsiteY4" fmla="*/ 5362113 h 5447169"/>
              <a:gd name="connsiteX5" fmla="*/ 0 w 5035723"/>
              <a:gd name="connsiteY5" fmla="*/ 2721997 h 5447169"/>
              <a:gd name="connsiteX6" fmla="*/ 947777 w 5035723"/>
              <a:gd name="connsiteY6" fmla="*/ 81882 h 5447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35723" h="5447169">
                <a:moveTo>
                  <a:pt x="1022196" y="0"/>
                </a:moveTo>
                <a:lnTo>
                  <a:pt x="5035723" y="0"/>
                </a:lnTo>
                <a:lnTo>
                  <a:pt x="5035723" y="5447169"/>
                </a:lnTo>
                <a:lnTo>
                  <a:pt x="1025082" y="5447169"/>
                </a:lnTo>
                <a:lnTo>
                  <a:pt x="947777" y="5362113"/>
                </a:lnTo>
                <a:cubicBezTo>
                  <a:pt x="355681" y="4644658"/>
                  <a:pt x="0" y="3724865"/>
                  <a:pt x="0" y="2721997"/>
                </a:cubicBezTo>
                <a:cubicBezTo>
                  <a:pt x="0" y="1719130"/>
                  <a:pt x="355681" y="799336"/>
                  <a:pt x="947777" y="8188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10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1FA8A0E-199E-4F93-80AE-96540EF369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97068" y="704849"/>
            <a:ext cx="3186113" cy="5445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5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FB4F0-E528-428D-9D87-007D7520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69FCD-1112-4D38-B7C2-7F9753E0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59A6B-6F61-49E1-AB57-EE2138FE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4EF5B96-4C8B-419C-B56E-CB192D100A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334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A6A5DD2-589F-4818-8FFC-626CCBF78C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8650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8256EF0-1AE4-4A2C-833A-696429ED54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966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C894DD2-2348-4450-881E-7E4EBC97BA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3282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2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63564-0953-4622-A708-A4341647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1B24-6C24-4CCD-B8C9-2C5D6830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E890B-79AB-4C43-9662-155EEA93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90C9ED6-4E1A-4812-A678-2159E90D43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693738"/>
            <a:ext cx="10796587" cy="5448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8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6E6C6-6E94-4622-AF50-AB9F71EA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B91208-1C8E-44E6-814A-8B581A267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74F45-C75A-4F69-B7AA-0A9BCF66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Media Placeholder 9">
            <a:extLst>
              <a:ext uri="{FF2B5EF4-FFF2-40B4-BE49-F238E27FC236}">
                <a16:creationId xmlns:a16="http://schemas.microsoft.com/office/drawing/2014/main" id="{727675AA-B358-48FA-B1C1-5B98B47443DB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6096000" y="2170706"/>
            <a:ext cx="4648200" cy="2610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66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F555C4-27F7-467A-9AF6-630F6B00B9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A1C95A-1709-4B29-9F29-E98007CA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39E94-CC89-4EA9-A8FA-64E628F26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C241C9-AB3E-447C-B7F1-89C740012F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8024" y="2489200"/>
            <a:ext cx="10774363" cy="24701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FFA8F3-FA82-40D0-B744-5E2C4DDDE8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B8BA8-6BC4-4015-A959-9EF1184B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B9215-58F5-4237-86EC-D3DCA521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17FD824-9088-47CD-BCA0-B1F4EDDBCF3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67472" y="708473"/>
            <a:ext cx="5523024" cy="5439915"/>
          </a:xfrm>
          <a:custGeom>
            <a:avLst/>
            <a:gdLst>
              <a:gd name="connsiteX0" fmla="*/ 0 w 5523024"/>
              <a:gd name="connsiteY0" fmla="*/ 373567 h 5439915"/>
              <a:gd name="connsiteX1" fmla="*/ 863639 w 5523024"/>
              <a:gd name="connsiteY1" fmla="*/ 373567 h 5439915"/>
              <a:gd name="connsiteX2" fmla="*/ 863639 w 5523024"/>
              <a:gd name="connsiteY2" fmla="*/ 5439915 h 5439915"/>
              <a:gd name="connsiteX3" fmla="*/ 0 w 5523024"/>
              <a:gd name="connsiteY3" fmla="*/ 5439915 h 5439915"/>
              <a:gd name="connsiteX4" fmla="*/ 1863754 w 5523024"/>
              <a:gd name="connsiteY4" fmla="*/ 373566 h 5439915"/>
              <a:gd name="connsiteX5" fmla="*/ 2727393 w 5523024"/>
              <a:gd name="connsiteY5" fmla="*/ 373566 h 5439915"/>
              <a:gd name="connsiteX6" fmla="*/ 2727393 w 5523024"/>
              <a:gd name="connsiteY6" fmla="*/ 5439915 h 5439915"/>
              <a:gd name="connsiteX7" fmla="*/ 1863754 w 5523024"/>
              <a:gd name="connsiteY7" fmla="*/ 5439915 h 5439915"/>
              <a:gd name="connsiteX8" fmla="*/ 2795631 w 5523024"/>
              <a:gd name="connsiteY8" fmla="*/ 221167 h 5439915"/>
              <a:gd name="connsiteX9" fmla="*/ 3659270 w 5523024"/>
              <a:gd name="connsiteY9" fmla="*/ 221167 h 5439915"/>
              <a:gd name="connsiteX10" fmla="*/ 3659270 w 5523024"/>
              <a:gd name="connsiteY10" fmla="*/ 5439915 h 5439915"/>
              <a:gd name="connsiteX11" fmla="*/ 2795631 w 5523024"/>
              <a:gd name="connsiteY11" fmla="*/ 5439915 h 5439915"/>
              <a:gd name="connsiteX12" fmla="*/ 4659385 w 5523024"/>
              <a:gd name="connsiteY12" fmla="*/ 221167 h 5439915"/>
              <a:gd name="connsiteX13" fmla="*/ 5523024 w 5523024"/>
              <a:gd name="connsiteY13" fmla="*/ 221167 h 5439915"/>
              <a:gd name="connsiteX14" fmla="*/ 5523024 w 5523024"/>
              <a:gd name="connsiteY14" fmla="*/ 5439915 h 5439915"/>
              <a:gd name="connsiteX15" fmla="*/ 4659385 w 5523024"/>
              <a:gd name="connsiteY15" fmla="*/ 5439915 h 5439915"/>
              <a:gd name="connsiteX16" fmla="*/ 931877 w 5523024"/>
              <a:gd name="connsiteY16" fmla="*/ 0 h 5439915"/>
              <a:gd name="connsiteX17" fmla="*/ 1795516 w 5523024"/>
              <a:gd name="connsiteY17" fmla="*/ 0 h 5439915"/>
              <a:gd name="connsiteX18" fmla="*/ 1795516 w 5523024"/>
              <a:gd name="connsiteY18" fmla="*/ 5066349 h 5439915"/>
              <a:gd name="connsiteX19" fmla="*/ 931877 w 5523024"/>
              <a:gd name="connsiteY19" fmla="*/ 5066349 h 5439915"/>
              <a:gd name="connsiteX20" fmla="*/ 3727508 w 5523024"/>
              <a:gd name="connsiteY20" fmla="*/ 0 h 5439915"/>
              <a:gd name="connsiteX21" fmla="*/ 4591147 w 5523024"/>
              <a:gd name="connsiteY21" fmla="*/ 0 h 5439915"/>
              <a:gd name="connsiteX22" fmla="*/ 4591147 w 5523024"/>
              <a:gd name="connsiteY22" fmla="*/ 5066349 h 5439915"/>
              <a:gd name="connsiteX23" fmla="*/ 3727508 w 5523024"/>
              <a:gd name="connsiteY23" fmla="*/ 5066349 h 543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23024" h="5439915">
                <a:moveTo>
                  <a:pt x="0" y="373567"/>
                </a:moveTo>
                <a:lnTo>
                  <a:pt x="863639" y="373567"/>
                </a:lnTo>
                <a:lnTo>
                  <a:pt x="863639" y="5439915"/>
                </a:lnTo>
                <a:lnTo>
                  <a:pt x="0" y="5439915"/>
                </a:lnTo>
                <a:close/>
                <a:moveTo>
                  <a:pt x="1863754" y="373566"/>
                </a:moveTo>
                <a:lnTo>
                  <a:pt x="2727393" y="373566"/>
                </a:lnTo>
                <a:lnTo>
                  <a:pt x="2727393" y="5439915"/>
                </a:lnTo>
                <a:lnTo>
                  <a:pt x="1863754" y="5439915"/>
                </a:lnTo>
                <a:close/>
                <a:moveTo>
                  <a:pt x="2795631" y="221167"/>
                </a:moveTo>
                <a:lnTo>
                  <a:pt x="3659270" y="221167"/>
                </a:lnTo>
                <a:lnTo>
                  <a:pt x="3659270" y="5439915"/>
                </a:lnTo>
                <a:lnTo>
                  <a:pt x="2795631" y="5439915"/>
                </a:lnTo>
                <a:close/>
                <a:moveTo>
                  <a:pt x="4659385" y="221167"/>
                </a:moveTo>
                <a:lnTo>
                  <a:pt x="5523024" y="221167"/>
                </a:lnTo>
                <a:lnTo>
                  <a:pt x="5523024" y="5439915"/>
                </a:lnTo>
                <a:lnTo>
                  <a:pt x="4659385" y="5439915"/>
                </a:lnTo>
                <a:close/>
                <a:moveTo>
                  <a:pt x="931877" y="0"/>
                </a:moveTo>
                <a:lnTo>
                  <a:pt x="1795516" y="0"/>
                </a:lnTo>
                <a:lnTo>
                  <a:pt x="1795516" y="5066349"/>
                </a:lnTo>
                <a:lnTo>
                  <a:pt x="931877" y="5066349"/>
                </a:lnTo>
                <a:close/>
                <a:moveTo>
                  <a:pt x="3727508" y="0"/>
                </a:moveTo>
                <a:lnTo>
                  <a:pt x="4591147" y="0"/>
                </a:lnTo>
                <a:lnTo>
                  <a:pt x="4591147" y="5066349"/>
                </a:lnTo>
                <a:lnTo>
                  <a:pt x="3727508" y="50663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659E25B-AC41-4220-B7EB-4171260D11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34440" y="1311966"/>
            <a:ext cx="4114800" cy="131759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436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2860B9-12F7-48F6-B828-46F31879C3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30C79-6282-4A98-B155-3483B56D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62DD2-3853-45D2-B2FE-FE6EF9F86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1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F2F400-9E5F-4582-A7D1-E4F7E09C17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DF9C8-6927-41D9-BE4B-36351B00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228962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C5920-40A0-48F2-811D-C0761FD1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3368" y="6356350"/>
            <a:ext cx="555171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C23897E-49EC-49CD-A90C-DF2F9107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23372" y="-2905701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98A3D746-68AF-4D14-93D1-5CC4B1854F4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372" y="-81515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6CCCCBC0-1866-4FE8-B263-52676651F5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3372" y="127539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66D321B2-47AC-48CA-A41B-895BA90C0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923372" y="336594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DD06B7E9-BC44-47F4-A75B-8334E2FD52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23372" y="545648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7A8B4E87-665A-433A-91DF-A256B62D043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23372" y="-4996248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B445C676-662F-47C0-9C01-E0D20EAA2C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923372" y="-7086795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1EE47DD6-AC01-432C-831F-77586BCC3BB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978482" y="4428556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82E9F160-73CB-46AD-8A92-AD113E982A1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78482" y="651910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id="{93DBB1FC-58D0-430A-B117-E2B2AE51EA5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978482" y="860965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B6813FA0-FB3D-4853-A4E7-B118693BB1A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78482" y="1070019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D3DCF53E-FAF4-4E80-B065-B3C308DBE65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8482" y="1279074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59FAF888-D431-4CC6-9CBB-1514477596E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78482" y="2338009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0478865B-212C-4302-A6B0-F235E543759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978482" y="247462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0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4E1E4-126D-48C8-B652-245BC93D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13-Jun-20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8E7B6-1D5D-4DFE-BFB8-08F12C77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714FEF-A5E7-483F-AFB4-D741EB93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C6D0CA0-1FA0-40A1-AC43-E1C6DDD635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2620" y="229869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FA29A77C-7228-4831-A8C9-8594391E06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2620" y="411700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18D74219-4053-40B5-9E43-F0EE666D45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91162" y="325416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13731221-BE82-4959-B49B-6F10919803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91162" y="500960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52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ame 6">
            <a:extLst>
              <a:ext uri="{FF2B5EF4-FFF2-40B4-BE49-F238E27FC236}">
                <a16:creationId xmlns:a16="http://schemas.microsoft.com/office/drawing/2014/main" id="{EF3BF7B4-B242-4EC2-B7C0-8626DD6534A7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frame">
            <a:avLst>
              <a:gd name="adj1" fmla="val 1029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0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31F0CE-3A67-4C4C-9EE9-41B43F9100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" r="211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30608B-0699-459E-AEF8-5A0B5450FE05}"/>
              </a:ext>
            </a:extLst>
          </p:cNvPr>
          <p:cNvSpPr/>
          <p:nvPr/>
        </p:nvSpPr>
        <p:spPr>
          <a:xfrm>
            <a:off x="695326" y="699294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7882800-4F87-4414-875E-C15FCBF3BDB1}"/>
              </a:ext>
            </a:extLst>
          </p:cNvPr>
          <p:cNvGrpSpPr/>
          <p:nvPr/>
        </p:nvGrpSpPr>
        <p:grpSpPr>
          <a:xfrm>
            <a:off x="695326" y="969318"/>
            <a:ext cx="10796587" cy="4074254"/>
            <a:chOff x="695326" y="557417"/>
            <a:chExt cx="10796587" cy="40742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83DBDA-88B7-493D-9B65-582E914C9A41}"/>
                </a:ext>
              </a:extLst>
            </p:cNvPr>
            <p:cNvSpPr txBox="1"/>
            <p:nvPr/>
          </p:nvSpPr>
          <p:spPr>
            <a:xfrm>
              <a:off x="1628776" y="557417"/>
              <a:ext cx="44672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KHÓA LUẬN TỐT NGHIỆP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B37C46-5F26-46DE-BBB5-265484A0588E}"/>
                </a:ext>
              </a:extLst>
            </p:cNvPr>
            <p:cNvSpPr txBox="1"/>
            <p:nvPr/>
          </p:nvSpPr>
          <p:spPr>
            <a:xfrm>
              <a:off x="695326" y="2076785"/>
              <a:ext cx="1079658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XÂY DỰNG VÍ THIỆN NGUYỆN SMALL GIVING ÁP DỤNG TẠI HỌC VIỆN NGÂN HÀNG</a:t>
              </a:r>
              <a:endParaRPr lang="en-US" sz="4400" b="1" u="sng" dirty="0">
                <a:solidFill>
                  <a:schemeClr val="bg1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1EF293F-6BD2-40C6-A4F4-366CFA34648F}"/>
                </a:ext>
              </a:extLst>
            </p:cNvPr>
            <p:cNvSpPr txBox="1"/>
            <p:nvPr/>
          </p:nvSpPr>
          <p:spPr>
            <a:xfrm>
              <a:off x="4030943" y="4170006"/>
              <a:ext cx="3618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Hà Minh Tú – K19HTTTA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3F0EE21-7764-4341-B0A4-520D44A680B2}"/>
                </a:ext>
              </a:extLst>
            </p:cNvPr>
            <p:cNvSpPr txBox="1"/>
            <p:nvPr/>
          </p:nvSpPr>
          <p:spPr>
            <a:xfrm>
              <a:off x="7649906" y="4160134"/>
              <a:ext cx="3618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GVHD: </a:t>
              </a:r>
              <a:r>
                <a:rPr lang="en-US" sz="2400" b="1" dirty="0" err="1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ThS</a:t>
              </a:r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. Chu </a:t>
              </a:r>
              <a:r>
                <a:rPr lang="en-US" sz="2400" b="1" dirty="0" err="1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Văn</a:t>
              </a:r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Huy</a:t>
              </a:r>
              <a:endPara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A883174-21D1-471F-8CD6-371742C12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6" y="378104"/>
            <a:ext cx="933450" cy="15965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F64838-9F0B-48A0-BFB1-72DD69038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44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033BAB-4AF1-446E-8BF4-A9AE3518D53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495" y="2460379"/>
            <a:ext cx="1741805" cy="2375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EE699B-75AC-4791-8771-08DFC5CD3F7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773" y="2460379"/>
            <a:ext cx="1741805" cy="2375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Picture 22">
            <a:extLst>
              <a:ext uri="{FF2B5EF4-FFF2-40B4-BE49-F238E27FC236}">
                <a16:creationId xmlns:a16="http://schemas.microsoft.com/office/drawing/2014/main" id="{4A2A84DF-E8D0-4DDA-A3E6-F9576AA25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051" y="2471127"/>
            <a:ext cx="1738052" cy="2364644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4A8A66-869A-4FB9-B9A4-5D5D837428A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576" y="2460379"/>
            <a:ext cx="1738052" cy="2375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8015F6-4424-47A1-87CD-511624AA8D90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5101" y="2460377"/>
            <a:ext cx="1738052" cy="237539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C0BF08C-0EAF-4875-896B-80D2C39A289C}"/>
              </a:ext>
            </a:extLst>
          </p:cNvPr>
          <p:cNvSpPr txBox="1"/>
          <p:nvPr/>
        </p:nvSpPr>
        <p:spPr>
          <a:xfrm>
            <a:off x="1360645" y="4930697"/>
            <a:ext cx="109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đăng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ký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05596C-17D8-4E32-B858-0150BA6BA6E0}"/>
              </a:ext>
            </a:extLst>
          </p:cNvPr>
          <p:cNvSpPr txBox="1"/>
          <p:nvPr/>
        </p:nvSpPr>
        <p:spPr>
          <a:xfrm>
            <a:off x="3343275" y="4930696"/>
            <a:ext cx="1320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đăng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nhập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BE78E5-5F99-4DDD-842E-234997C94A7B}"/>
              </a:ext>
            </a:extLst>
          </p:cNvPr>
          <p:cNvSpPr txBox="1"/>
          <p:nvPr/>
        </p:nvSpPr>
        <p:spPr>
          <a:xfrm>
            <a:off x="5226051" y="4930696"/>
            <a:ext cx="173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quên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mật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khẩu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C71FBA-FEFB-4737-B599-DFE2A17F1CEC}"/>
              </a:ext>
            </a:extLst>
          </p:cNvPr>
          <p:cNvSpPr txBox="1"/>
          <p:nvPr/>
        </p:nvSpPr>
        <p:spPr>
          <a:xfrm>
            <a:off x="7315576" y="4930696"/>
            <a:ext cx="173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trang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chủ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C6FFC5-D05E-460B-8EDB-6FCB2C385FB2}"/>
              </a:ext>
            </a:extLst>
          </p:cNvPr>
          <p:cNvSpPr txBox="1"/>
          <p:nvPr/>
        </p:nvSpPr>
        <p:spPr>
          <a:xfrm>
            <a:off x="9333754" y="4929845"/>
            <a:ext cx="173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thanh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menu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BEC345-2892-42B9-8713-4CB5EFBD814F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C0A8FD-A7EB-449E-AC20-2DEA90474B04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46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D8914A-BC77-4681-B1F7-E3CCE34DD11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066" y="2374654"/>
            <a:ext cx="1738052" cy="2375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63C311-65D5-4557-BC87-093A4D1E722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05204" y="2374654"/>
            <a:ext cx="1738052" cy="2375390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22041D-8FC3-4ADA-B91E-A1EE1493D2E6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342" y="2374654"/>
            <a:ext cx="1738053" cy="2375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CC1C998-035B-47DC-9FCC-B220C3A3EB3B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337481" y="2374655"/>
            <a:ext cx="1738052" cy="2375390"/>
          </a:xfrm>
          <a:prstGeom prst="rect">
            <a:avLst/>
          </a:prstGeom>
          <a:ln w="19050">
            <a:solidFill>
              <a:srgbClr val="C00000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4BEB23E-7393-441F-AA01-67C9D45A7BA0}"/>
              </a:ext>
            </a:extLst>
          </p:cNvPr>
          <p:cNvSpPr txBox="1"/>
          <p:nvPr/>
        </p:nvSpPr>
        <p:spPr>
          <a:xfrm>
            <a:off x="2284128" y="4810664"/>
            <a:ext cx="1099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góp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ý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DF1A45-D41D-402D-886F-E86928745318}"/>
              </a:ext>
            </a:extLst>
          </p:cNvPr>
          <p:cNvSpPr txBox="1"/>
          <p:nvPr/>
        </p:nvSpPr>
        <p:spPr>
          <a:xfrm>
            <a:off x="4139649" y="4810664"/>
            <a:ext cx="1669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thông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tin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cá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nhân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A45C20-5BD0-4570-A56C-C42C150E46AC}"/>
              </a:ext>
            </a:extLst>
          </p:cNvPr>
          <p:cNvSpPr txBox="1"/>
          <p:nvPr/>
        </p:nvSpPr>
        <p:spPr>
          <a:xfrm>
            <a:off x="6221343" y="4810664"/>
            <a:ext cx="173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đổi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mật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khẩu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C75377-648F-45C4-A3EA-D062DE1A583D}"/>
              </a:ext>
            </a:extLst>
          </p:cNvPr>
          <p:cNvSpPr txBox="1"/>
          <p:nvPr/>
        </p:nvSpPr>
        <p:spPr>
          <a:xfrm>
            <a:off x="8337481" y="4810664"/>
            <a:ext cx="173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Giao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diện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quyên</a:t>
            </a:r>
            <a:r>
              <a:rPr lang="en-US" sz="1200" dirty="0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25000"/>
                  </a:schemeClr>
                </a:solidFill>
                <a:latin typeface="UTM Alter Gothic" panose="02040603050506020204" pitchFamily="18" charset="0"/>
                <a:ea typeface="Tahoma" panose="020B0604030504040204" pitchFamily="34" charset="0"/>
                <a:cs typeface="Arial" panose="020B0604020202020204" pitchFamily="34" charset="0"/>
              </a:rPr>
              <a:t>góp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UTM Alter Gothic" panose="02040603050506020204" pitchFamily="18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CD7844-45F7-4BBA-B805-8104DCB0A2B5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E4D7B25-5CCA-4E8C-A487-E990175E8A87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629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B8415A-78D8-4839-AFC8-B84D89931DDA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quả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đạt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đ</a:t>
            </a:r>
            <a:r>
              <a:rPr lang="vi-V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ợc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52CA17-5862-43B5-B96C-B0E34F7D3FAE}"/>
              </a:ext>
            </a:extLst>
          </p:cNvPr>
          <p:cNvSpPr txBox="1"/>
          <p:nvPr/>
        </p:nvSpPr>
        <p:spPr>
          <a:xfrm>
            <a:off x="-455892" y="1260960"/>
            <a:ext cx="9089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Xuất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đ</a:t>
            </a:r>
            <a:r>
              <a:rPr lang="vi-V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ợc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file APK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sử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dụng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cho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nền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tảng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Android</a:t>
            </a:r>
          </a:p>
        </p:txBody>
      </p:sp>
      <p:pic>
        <p:nvPicPr>
          <p:cNvPr id="1026" name="Picture 2" descr="Android 11 sẽ phân biệt rõ ràng 5G với 5G+ và 5Ge | Sforum">
            <a:extLst>
              <a:ext uri="{FF2B5EF4-FFF2-40B4-BE49-F238E27FC236}">
                <a16:creationId xmlns:a16="http://schemas.microsoft.com/office/drawing/2014/main" id="{7DD0F2C2-66F5-40FB-B26E-A5CD8F9D6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116" y="1033848"/>
            <a:ext cx="1143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artoon Drawing Newspaper, Download Free Images, Free Clip Art on ...">
            <a:extLst>
              <a:ext uri="{FF2B5EF4-FFF2-40B4-BE49-F238E27FC236}">
                <a16:creationId xmlns:a16="http://schemas.microsoft.com/office/drawing/2014/main" id="{6C8C2625-B303-486C-A2A9-90A27A99C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017" y="1853514"/>
            <a:ext cx="613197" cy="71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1A6C52-8F5F-472D-A52F-68BB68E53FFF}"/>
              </a:ext>
            </a:extLst>
          </p:cNvPr>
          <p:cNvSpPr txBox="1"/>
          <p:nvPr/>
        </p:nvSpPr>
        <p:spPr>
          <a:xfrm>
            <a:off x="1043116" y="2052363"/>
            <a:ext cx="9089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Kết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quả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nghiên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cứu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của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nhóm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đ</a:t>
            </a:r>
            <a:r>
              <a:rPr lang="vi-V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ợc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công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bố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trên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tạp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chí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Công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Th</a:t>
            </a:r>
            <a:r>
              <a:rPr lang="vi-V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ơng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số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9 -  </a:t>
            </a:r>
            <a:r>
              <a:rPr 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tháng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5/2020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3B44A0-86F9-4C78-9E93-A00BB8C8CEB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135" y="2843766"/>
            <a:ext cx="2399301" cy="301277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31C766-8318-4F9D-BFC4-BF7C55633710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294" y="2843766"/>
            <a:ext cx="2399301" cy="301277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559F87-18B1-4A76-AA5A-EAABE8C02777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453" y="2843766"/>
            <a:ext cx="2399301" cy="301277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91D661-C33B-4BAE-98BB-605C55751C87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2611" y="2843766"/>
            <a:ext cx="2399301" cy="3012779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914773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B8415A-78D8-4839-AFC8-B84D89931DDA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quả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đạt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đ</a:t>
            </a:r>
            <a:r>
              <a:rPr lang="vi-V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ợc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8EBFEB-3098-4CCE-8551-E23451E1F94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29" y="1082522"/>
            <a:ext cx="2387157" cy="31105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59D3CA-E230-4473-9B5F-90E053881F7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032" y="1082521"/>
            <a:ext cx="2387157" cy="31105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766025-E1D0-4144-BE6D-78731F910AC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035" y="1082521"/>
            <a:ext cx="2387157" cy="31105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D38D29-6BEE-4A9A-9C1A-DCED624FCEB0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038" y="1082521"/>
            <a:ext cx="2387157" cy="31105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144289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B8415A-78D8-4839-AFC8-B84D89931DDA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quả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đạt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đ</a:t>
            </a:r>
            <a:r>
              <a:rPr lang="vi-V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ợc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79F54-6045-4B44-9A38-470DD96B060C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Minh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họa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364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DE256BD-DBB9-40D5-B417-0B0B7780FC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9" b="9629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30608B-0699-459E-AEF8-5A0B5450FE05}"/>
              </a:ext>
            </a:extLst>
          </p:cNvPr>
          <p:cNvSpPr/>
          <p:nvPr/>
        </p:nvSpPr>
        <p:spPr>
          <a:xfrm>
            <a:off x="695326" y="693738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83DBDA-88B7-493D-9B65-582E914C9A41}"/>
              </a:ext>
            </a:extLst>
          </p:cNvPr>
          <p:cNvSpPr txBox="1"/>
          <p:nvPr/>
        </p:nvSpPr>
        <p:spPr>
          <a:xfrm>
            <a:off x="1308542" y="2705725"/>
            <a:ext cx="95701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Thank For Listening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A828F9-2D21-4276-95DB-850B6334F4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359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2413E75-1777-4005-A89C-2B764D71823A}"/>
              </a:ext>
            </a:extLst>
          </p:cNvPr>
          <p:cNvSpPr/>
          <p:nvPr/>
        </p:nvSpPr>
        <p:spPr>
          <a:xfrm>
            <a:off x="703117" y="712222"/>
            <a:ext cx="7577998" cy="5441950"/>
          </a:xfrm>
          <a:custGeom>
            <a:avLst/>
            <a:gdLst>
              <a:gd name="connsiteX0" fmla="*/ 0 w 6269849"/>
              <a:gd name="connsiteY0" fmla="*/ 0 h 5441950"/>
              <a:gd name="connsiteX1" fmla="*/ 6202008 w 6269849"/>
              <a:gd name="connsiteY1" fmla="*/ 0 h 5441950"/>
              <a:gd name="connsiteX2" fmla="*/ 6029119 w 6269849"/>
              <a:gd name="connsiteY2" fmla="*/ 231201 h 5441950"/>
              <a:gd name="connsiteX3" fmla="*/ 5282454 w 6269849"/>
              <a:gd name="connsiteY3" fmla="*/ 2675614 h 5441950"/>
              <a:gd name="connsiteX4" fmla="*/ 6029119 w 6269849"/>
              <a:gd name="connsiteY4" fmla="*/ 5120027 h 5441950"/>
              <a:gd name="connsiteX5" fmla="*/ 6269849 w 6269849"/>
              <a:gd name="connsiteY5" fmla="*/ 5441950 h 5441950"/>
              <a:gd name="connsiteX6" fmla="*/ 0 w 6269849"/>
              <a:gd name="connsiteY6" fmla="*/ 5441950 h 544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69849" h="5441950">
                <a:moveTo>
                  <a:pt x="0" y="0"/>
                </a:moveTo>
                <a:lnTo>
                  <a:pt x="6202008" y="0"/>
                </a:lnTo>
                <a:lnTo>
                  <a:pt x="6029119" y="231201"/>
                </a:lnTo>
                <a:cubicBezTo>
                  <a:pt x="5557714" y="928973"/>
                  <a:pt x="5282454" y="1770149"/>
                  <a:pt x="5282454" y="2675614"/>
                </a:cubicBezTo>
                <a:cubicBezTo>
                  <a:pt x="5282454" y="3581080"/>
                  <a:pt x="5557714" y="4422255"/>
                  <a:pt x="6029119" y="5120027"/>
                </a:cubicBezTo>
                <a:lnTo>
                  <a:pt x="6269849" y="5441950"/>
                </a:lnTo>
                <a:lnTo>
                  <a:pt x="0" y="54419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id="{FE84F85B-6319-43B8-AB2C-F14540E78D9A}"/>
              </a:ext>
            </a:extLst>
          </p:cNvPr>
          <p:cNvSpPr/>
          <p:nvPr/>
        </p:nvSpPr>
        <p:spPr>
          <a:xfrm rot="16200000">
            <a:off x="6472442" y="1035562"/>
            <a:ext cx="442687" cy="14050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Top Corners Rounded 20">
            <a:extLst>
              <a:ext uri="{FF2B5EF4-FFF2-40B4-BE49-F238E27FC236}">
                <a16:creationId xmlns:a16="http://schemas.microsoft.com/office/drawing/2014/main" id="{E38DF826-A2CE-4F32-8874-77A1FB37E690}"/>
              </a:ext>
            </a:extLst>
          </p:cNvPr>
          <p:cNvSpPr/>
          <p:nvPr/>
        </p:nvSpPr>
        <p:spPr>
          <a:xfrm rot="16200000">
            <a:off x="6705035" y="1988566"/>
            <a:ext cx="442687" cy="1124857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6E570A1-503E-43D0-A4C4-343F3BB20AB9}"/>
              </a:ext>
            </a:extLst>
          </p:cNvPr>
          <p:cNvSpPr/>
          <p:nvPr/>
        </p:nvSpPr>
        <p:spPr>
          <a:xfrm rot="16200000">
            <a:off x="5091607" y="1410399"/>
            <a:ext cx="442687" cy="655371"/>
          </a:xfrm>
          <a:prstGeom prst="roundRect">
            <a:avLst>
              <a:gd name="adj" fmla="val 5000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9C70684-E14A-488D-A221-84A027954E8F}"/>
              </a:ext>
            </a:extLst>
          </p:cNvPr>
          <p:cNvSpPr txBox="1"/>
          <p:nvPr/>
        </p:nvSpPr>
        <p:spPr>
          <a:xfrm>
            <a:off x="703117" y="1346642"/>
            <a:ext cx="44033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NỘI DUNG CHÍNH</a:t>
            </a:r>
          </a:p>
        </p:txBody>
      </p:sp>
      <p:pic>
        <p:nvPicPr>
          <p:cNvPr id="66" name="Picture Placeholder 65">
            <a:extLst>
              <a:ext uri="{FF2B5EF4-FFF2-40B4-BE49-F238E27FC236}">
                <a16:creationId xmlns:a16="http://schemas.microsoft.com/office/drawing/2014/main" id="{2DBC2793-47C7-4704-947D-13011B59D0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7" r="19177"/>
          <a:stretch>
            <a:fillRect/>
          </a:stretch>
        </p:blipFill>
        <p:spPr>
          <a:xfrm>
            <a:off x="6728882" y="694168"/>
            <a:ext cx="6920000" cy="5441951"/>
          </a:xfr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C059AC8-68D3-4E39-9BAD-ACC18C81F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B50DCE12-0EAA-412B-BA74-2EDE6EFE010A}"/>
              </a:ext>
            </a:extLst>
          </p:cNvPr>
          <p:cNvGrpSpPr/>
          <p:nvPr/>
        </p:nvGrpSpPr>
        <p:grpSpPr>
          <a:xfrm>
            <a:off x="1181090" y="2214073"/>
            <a:ext cx="6942268" cy="1174657"/>
            <a:chOff x="7799343" y="3639855"/>
            <a:chExt cx="3778885" cy="639401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DD40F274-7781-4FA9-A8EB-A2BF9DEAA605}"/>
                </a:ext>
              </a:extLst>
            </p:cNvPr>
            <p:cNvGrpSpPr/>
            <p:nvPr/>
          </p:nvGrpSpPr>
          <p:grpSpPr>
            <a:xfrm>
              <a:off x="7799343" y="3715038"/>
              <a:ext cx="533621" cy="429935"/>
              <a:chOff x="7799343" y="2699038"/>
              <a:chExt cx="533621" cy="429935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7BB3E93-8C2E-4BE3-BAED-D8EC8D88CA59}"/>
                  </a:ext>
                </a:extLst>
              </p:cNvPr>
              <p:cNvSpPr/>
              <p:nvPr/>
            </p:nvSpPr>
            <p:spPr>
              <a:xfrm>
                <a:off x="7799343" y="2699038"/>
                <a:ext cx="496602" cy="429935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49E4105-E215-467D-A201-DCF5BBF335A8}"/>
                  </a:ext>
                </a:extLst>
              </p:cNvPr>
              <p:cNvSpPr txBox="1"/>
              <p:nvPr/>
            </p:nvSpPr>
            <p:spPr>
              <a:xfrm>
                <a:off x="7927448" y="2743503"/>
                <a:ext cx="405516" cy="2177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  <a:endParaRPr lang="en-US" sz="2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001FF40-1677-431A-806A-1B71AB3F2BDB}"/>
                </a:ext>
              </a:extLst>
            </p:cNvPr>
            <p:cNvSpPr txBox="1"/>
            <p:nvPr/>
          </p:nvSpPr>
          <p:spPr>
            <a:xfrm>
              <a:off x="8499361" y="3826919"/>
              <a:ext cx="3078867" cy="452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Xác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định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bài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toán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  <a:p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Nền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tảng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thanh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toán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  <a:p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Môi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tr</a:t>
              </a:r>
              <a:r>
                <a:rPr lang="vi-VN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ư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ờng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ứng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dụng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hệ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thống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EE7C3F0-FFE4-49C4-9AA5-56DEEE39ACDE}"/>
                </a:ext>
              </a:extLst>
            </p:cNvPr>
            <p:cNvSpPr txBox="1"/>
            <p:nvPr/>
          </p:nvSpPr>
          <p:spPr>
            <a:xfrm>
              <a:off x="8513520" y="3639855"/>
              <a:ext cx="2689700" cy="2010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Giới</a:t>
              </a:r>
              <a:r>
                <a:rPr lang="en-US" b="1" dirty="0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thiệu</a:t>
              </a:r>
              <a:r>
                <a:rPr lang="en-US" b="1" dirty="0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bài</a:t>
              </a:r>
              <a:r>
                <a:rPr lang="en-US" b="1" dirty="0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rgbClr val="0070C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toán</a:t>
              </a:r>
              <a:endParaRPr lang="en-US" b="1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31EF74AD-0B05-469B-902C-78AB92E05DB4}"/>
              </a:ext>
            </a:extLst>
          </p:cNvPr>
          <p:cNvGrpSpPr/>
          <p:nvPr/>
        </p:nvGrpSpPr>
        <p:grpSpPr>
          <a:xfrm>
            <a:off x="1181090" y="3605151"/>
            <a:ext cx="7165270" cy="972160"/>
            <a:chOff x="7808669" y="4785405"/>
            <a:chExt cx="3960197" cy="53730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4CE82CC4-AC86-4412-925A-D46177FBF76A}"/>
                </a:ext>
              </a:extLst>
            </p:cNvPr>
            <p:cNvGrpSpPr/>
            <p:nvPr/>
          </p:nvGrpSpPr>
          <p:grpSpPr>
            <a:xfrm>
              <a:off x="7808669" y="4870279"/>
              <a:ext cx="551365" cy="448728"/>
              <a:chOff x="7808669" y="2723979"/>
              <a:chExt cx="551365" cy="448728"/>
            </a:xfrm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9AAB898-0882-4C30-8203-DBBCB48A2729}"/>
                  </a:ext>
                </a:extLst>
              </p:cNvPr>
              <p:cNvSpPr/>
              <p:nvPr/>
            </p:nvSpPr>
            <p:spPr>
              <a:xfrm>
                <a:off x="7808669" y="2723979"/>
                <a:ext cx="518309" cy="448728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7FDAFB05-34FC-4AE5-98CC-21975ED7C73A}"/>
                  </a:ext>
                </a:extLst>
              </p:cNvPr>
              <p:cNvSpPr txBox="1"/>
              <p:nvPr/>
            </p:nvSpPr>
            <p:spPr>
              <a:xfrm>
                <a:off x="7954518" y="2795978"/>
                <a:ext cx="405516" cy="221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CF21454-3B38-4B22-ADBE-1FBC3FF0796F}"/>
                </a:ext>
              </a:extLst>
            </p:cNvPr>
            <p:cNvSpPr txBox="1"/>
            <p:nvPr/>
          </p:nvSpPr>
          <p:spPr>
            <a:xfrm>
              <a:off x="8533819" y="4999510"/>
              <a:ext cx="3235047" cy="3232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Phân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tích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hệ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thống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  <a:p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Thiết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kế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hệ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thống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8C13DD3-3627-4899-B930-7FE93F650C10}"/>
                </a:ext>
              </a:extLst>
            </p:cNvPr>
            <p:cNvSpPr txBox="1"/>
            <p:nvPr/>
          </p:nvSpPr>
          <p:spPr>
            <a:xfrm>
              <a:off x="8522856" y="4785405"/>
              <a:ext cx="2689700" cy="20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Phân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tích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thiết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kế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hệ</a:t>
              </a:r>
              <a:r>
                <a:rPr lang="en-US" b="1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thống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0F51196-3A1A-4608-9AC4-E759BD51586E}"/>
              </a:ext>
            </a:extLst>
          </p:cNvPr>
          <p:cNvGrpSpPr/>
          <p:nvPr/>
        </p:nvGrpSpPr>
        <p:grpSpPr>
          <a:xfrm>
            <a:off x="1181089" y="4962096"/>
            <a:ext cx="7590337" cy="1003453"/>
            <a:chOff x="7808669" y="4823619"/>
            <a:chExt cx="3937593" cy="495388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1A122D3-0647-47EC-8BF0-A3D028B99648}"/>
                </a:ext>
              </a:extLst>
            </p:cNvPr>
            <p:cNvGrpSpPr/>
            <p:nvPr/>
          </p:nvGrpSpPr>
          <p:grpSpPr>
            <a:xfrm>
              <a:off x="7808669" y="4870279"/>
              <a:ext cx="551365" cy="448728"/>
              <a:chOff x="7808669" y="2723979"/>
              <a:chExt cx="551365" cy="44872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FB603D3B-C479-45AC-BD3B-ED845949EC4B}"/>
                  </a:ext>
                </a:extLst>
              </p:cNvPr>
              <p:cNvSpPr/>
              <p:nvPr/>
            </p:nvSpPr>
            <p:spPr>
              <a:xfrm>
                <a:off x="7808669" y="2723979"/>
                <a:ext cx="518309" cy="448728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586102-D38D-413B-AE16-6DE21151544C}"/>
                  </a:ext>
                </a:extLst>
              </p:cNvPr>
              <p:cNvSpPr txBox="1"/>
              <p:nvPr/>
            </p:nvSpPr>
            <p:spPr>
              <a:xfrm>
                <a:off x="7954518" y="2795978"/>
                <a:ext cx="405516" cy="197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3</a:t>
                </a: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E767094-B101-4F0A-A6D6-1EAC212FB0A2}"/>
                </a:ext>
              </a:extLst>
            </p:cNvPr>
            <p:cNvSpPr txBox="1"/>
            <p:nvPr/>
          </p:nvSpPr>
          <p:spPr>
            <a:xfrm>
              <a:off x="8489303" y="5014869"/>
              <a:ext cx="3256959" cy="167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Minh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họa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hệ</a:t>
              </a:r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1600" dirty="0" err="1">
                  <a:solidFill>
                    <a:schemeClr val="bg2">
                      <a:lumMod val="25000"/>
                    </a:schemeClr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thống</a:t>
              </a:r>
              <a:endParaRPr lang="en-US" sz="16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B610090-F170-451E-8F0F-957D50C9F4AD}"/>
                </a:ext>
              </a:extLst>
            </p:cNvPr>
            <p:cNvSpPr txBox="1"/>
            <p:nvPr/>
          </p:nvSpPr>
          <p:spPr>
            <a:xfrm>
              <a:off x="8479013" y="4823619"/>
              <a:ext cx="2689700" cy="18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Kết</a:t>
              </a:r>
              <a:r>
                <a:rPr lang="en-US" b="1" dirty="0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quả</a:t>
              </a:r>
              <a:r>
                <a:rPr lang="en-US" b="1" dirty="0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b="1" dirty="0" err="1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đạt</a:t>
              </a:r>
              <a:r>
                <a:rPr lang="en-US" b="1" dirty="0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đ</a:t>
              </a:r>
              <a:r>
                <a:rPr lang="vi-VN" b="1" dirty="0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ư</a:t>
              </a:r>
              <a:r>
                <a:rPr lang="en-US" b="1" dirty="0" err="1">
                  <a:solidFill>
                    <a:srgbClr val="FF0000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ợc</a:t>
              </a:r>
              <a:endParaRPr lang="en-US" b="1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057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DF6EE8B6-C64E-420B-A5FD-54EFBF10FE12}"/>
              </a:ext>
            </a:extLst>
          </p:cNvPr>
          <p:cNvSpPr/>
          <p:nvPr/>
        </p:nvSpPr>
        <p:spPr>
          <a:xfrm>
            <a:off x="4250980" y="4674175"/>
            <a:ext cx="68208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Ứng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dụng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được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phát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triển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bởi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nhóm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viên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tại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phòng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Lab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chuyển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đổi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số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Học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viện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Ngân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hàng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thí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điểm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tại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HVNH,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hướng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tới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chuyển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giao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cho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Đoàn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Thanh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niên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và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Hội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Sinh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viên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HVNH.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FDF66B-B196-49E4-A514-6DCFA29E32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12" y="3233998"/>
            <a:ext cx="2455840" cy="2455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0000" endA="275" endPos="40000" dist="101600" dir="5400000" sy="-100000" algn="bl" rotWithShape="0"/>
          </a:effec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1571962-034E-481D-8A30-DE14F7A13FB0}"/>
              </a:ext>
            </a:extLst>
          </p:cNvPr>
          <p:cNvSpPr/>
          <p:nvPr/>
        </p:nvSpPr>
        <p:spPr>
          <a:xfrm>
            <a:off x="4524159" y="3237882"/>
            <a:ext cx="2455840" cy="1141924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Cầu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nối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trung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gian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cộng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đồng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viên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C84C822-36D5-4FFF-816A-BC31287F8FE5}"/>
              </a:ext>
            </a:extLst>
          </p:cNvPr>
          <p:cNvSpPr/>
          <p:nvPr/>
        </p:nvSpPr>
        <p:spPr>
          <a:xfrm>
            <a:off x="7661393" y="3283030"/>
            <a:ext cx="2455840" cy="1141924"/>
          </a:xfrm>
          <a:prstGeom prst="round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Kênh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thông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tin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chính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giữa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Đoàn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-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Hội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viên</a:t>
            </a:r>
            <a:r>
              <a:rPr lang="en-US" dirty="0">
                <a:solidFill>
                  <a:srgbClr val="0070C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.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E57D9C-7C9E-497B-8B40-061F6A787733}"/>
              </a:ext>
            </a:extLst>
          </p:cNvPr>
          <p:cNvSpPr txBox="1"/>
          <p:nvPr/>
        </p:nvSpPr>
        <p:spPr>
          <a:xfrm>
            <a:off x="506304" y="195244"/>
            <a:ext cx="3519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Giới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thiệu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EDC8CA-1A1B-4670-997D-8CC7B2316D09}"/>
              </a:ext>
            </a:extLst>
          </p:cNvPr>
          <p:cNvSpPr txBox="1"/>
          <p:nvPr/>
        </p:nvSpPr>
        <p:spPr>
          <a:xfrm>
            <a:off x="4668553" y="889268"/>
            <a:ext cx="2854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Xác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định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605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1EDC4F-8A82-48CD-A40D-DF638A6294D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686" y="2044956"/>
            <a:ext cx="5978528" cy="4095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4" descr="Bóng đèn Biểu Tượng Vector Bóng đèn ý Tưởng Biểu Tượng Minh Họa ...">
            <a:extLst>
              <a:ext uri="{FF2B5EF4-FFF2-40B4-BE49-F238E27FC236}">
                <a16:creationId xmlns:a16="http://schemas.microsoft.com/office/drawing/2014/main" id="{C7A289B7-AE8B-4BDD-987D-530A42089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46371">
            <a:off x="988760" y="1935463"/>
            <a:ext cx="907682" cy="907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D3F490-72F7-4ADF-8AFD-C96905295232}"/>
              </a:ext>
            </a:extLst>
          </p:cNvPr>
          <p:cNvSpPr txBox="1"/>
          <p:nvPr/>
        </p:nvSpPr>
        <p:spPr>
          <a:xfrm>
            <a:off x="1652829" y="2289670"/>
            <a:ext cx="1399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Ý t</a:t>
            </a:r>
            <a:r>
              <a:rPr lang="vi-VN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ởng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15558F-B4E7-4208-8B45-84135B81E5A8}"/>
              </a:ext>
            </a:extLst>
          </p:cNvPr>
          <p:cNvSpPr txBox="1"/>
          <p:nvPr/>
        </p:nvSpPr>
        <p:spPr>
          <a:xfrm>
            <a:off x="506304" y="195244"/>
            <a:ext cx="3519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Giới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thiệu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4E7CC8-61E5-41BE-B7DB-53355D923A6F}"/>
              </a:ext>
            </a:extLst>
          </p:cNvPr>
          <p:cNvSpPr txBox="1"/>
          <p:nvPr/>
        </p:nvSpPr>
        <p:spPr>
          <a:xfrm>
            <a:off x="4668553" y="889268"/>
            <a:ext cx="2854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Xác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định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138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CF4B034-2EFF-4C88-8EF7-BFD2DEE94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1B7B016-191B-4CC6-9BF2-71D080EA8166}"/>
              </a:ext>
            </a:extLst>
          </p:cNvPr>
          <p:cNvSpPr txBox="1"/>
          <p:nvPr/>
        </p:nvSpPr>
        <p:spPr>
          <a:xfrm>
            <a:off x="506304" y="195244"/>
            <a:ext cx="3519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Giới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thiệu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33EC9D-BECF-4ACE-B8D3-B00705B4BB90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Nền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tảng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thanh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B929D3B-C114-4BD3-A092-B58CDACCF040}"/>
              </a:ext>
            </a:extLst>
          </p:cNvPr>
          <p:cNvSpPr/>
          <p:nvPr/>
        </p:nvSpPr>
        <p:spPr>
          <a:xfrm>
            <a:off x="832919" y="1880854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7B756CB8-834A-4855-9235-98617AD4FE6A}"/>
              </a:ext>
            </a:extLst>
          </p:cNvPr>
          <p:cNvSpPr/>
          <p:nvPr/>
        </p:nvSpPr>
        <p:spPr>
          <a:xfrm>
            <a:off x="2604891" y="2018711"/>
            <a:ext cx="1068309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Nạp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AA0B9F5-1BD1-4588-A46D-FBAEF24E246B}"/>
              </a:ext>
            </a:extLst>
          </p:cNvPr>
          <p:cNvSpPr/>
          <p:nvPr/>
        </p:nvSpPr>
        <p:spPr>
          <a:xfrm>
            <a:off x="3779335" y="1880852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D9AF9228-0549-4ADA-930D-7E9E2B5F94A2}"/>
              </a:ext>
            </a:extLst>
          </p:cNvPr>
          <p:cNvSpPr/>
          <p:nvPr/>
        </p:nvSpPr>
        <p:spPr>
          <a:xfrm>
            <a:off x="5551307" y="2018711"/>
            <a:ext cx="1068309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API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2CCF57C-C494-4B0C-984E-043ED759EB88}"/>
              </a:ext>
            </a:extLst>
          </p:cNvPr>
          <p:cNvSpPr/>
          <p:nvPr/>
        </p:nvSpPr>
        <p:spPr>
          <a:xfrm>
            <a:off x="6698592" y="1880852"/>
            <a:ext cx="1665837" cy="724277"/>
          </a:xfrm>
          <a:prstGeom prst="round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Nền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tảng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Way4</a:t>
            </a: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0EFF6BC7-A2D4-4A5A-B101-237E35AA6491}"/>
              </a:ext>
            </a:extLst>
          </p:cNvPr>
          <p:cNvSpPr/>
          <p:nvPr/>
        </p:nvSpPr>
        <p:spPr>
          <a:xfrm>
            <a:off x="8430262" y="2018711"/>
            <a:ext cx="1174444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DFF9293-1537-45CD-8D21-C180FE61C0D9}"/>
              </a:ext>
            </a:extLst>
          </p:cNvPr>
          <p:cNvSpPr/>
          <p:nvPr/>
        </p:nvSpPr>
        <p:spPr>
          <a:xfrm>
            <a:off x="9672167" y="1880852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1ACFEDFC-F852-4956-88A8-270DD1FD2FE7}"/>
              </a:ext>
            </a:extLst>
          </p:cNvPr>
          <p:cNvSpPr/>
          <p:nvPr/>
        </p:nvSpPr>
        <p:spPr>
          <a:xfrm>
            <a:off x="832919" y="3226133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B1D65246-34C8-4E6C-A25C-534D11F77426}"/>
              </a:ext>
            </a:extLst>
          </p:cNvPr>
          <p:cNvSpPr/>
          <p:nvPr/>
        </p:nvSpPr>
        <p:spPr>
          <a:xfrm>
            <a:off x="2564589" y="3363990"/>
            <a:ext cx="1095468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danh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494CB9C-0D85-449D-B46F-58799178E9A7}"/>
              </a:ext>
            </a:extLst>
          </p:cNvPr>
          <p:cNvSpPr/>
          <p:nvPr/>
        </p:nvSpPr>
        <p:spPr>
          <a:xfrm>
            <a:off x="3779335" y="3226131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8220ADA2-FDA2-42F2-9E92-9F56D93746B9}"/>
              </a:ext>
            </a:extLst>
          </p:cNvPr>
          <p:cNvSpPr/>
          <p:nvPr/>
        </p:nvSpPr>
        <p:spPr>
          <a:xfrm>
            <a:off x="5551307" y="3363990"/>
            <a:ext cx="1068309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API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127813F-E174-466F-B442-EF04CB1763FF}"/>
              </a:ext>
            </a:extLst>
          </p:cNvPr>
          <p:cNvSpPr/>
          <p:nvPr/>
        </p:nvSpPr>
        <p:spPr>
          <a:xfrm>
            <a:off x="6698592" y="3226131"/>
            <a:ext cx="1665837" cy="724277"/>
          </a:xfrm>
          <a:prstGeom prst="round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Nền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tảng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Way4</a:t>
            </a:r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868ABBC0-65AA-4D86-927A-D57F2B4EDFDE}"/>
              </a:ext>
            </a:extLst>
          </p:cNvPr>
          <p:cNvSpPr/>
          <p:nvPr/>
        </p:nvSpPr>
        <p:spPr>
          <a:xfrm>
            <a:off x="8430262" y="3363990"/>
            <a:ext cx="1174444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FD15C11-6CD0-4BE6-A263-4317EE4CCD05}"/>
              </a:ext>
            </a:extLst>
          </p:cNvPr>
          <p:cNvSpPr/>
          <p:nvPr/>
        </p:nvSpPr>
        <p:spPr>
          <a:xfrm>
            <a:off x="9672167" y="3226131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71D202F8-7F98-4CF1-B212-B60C8A84BDD0}"/>
              </a:ext>
            </a:extLst>
          </p:cNvPr>
          <p:cNvSpPr/>
          <p:nvPr/>
        </p:nvSpPr>
        <p:spPr>
          <a:xfrm>
            <a:off x="832919" y="4571412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tâm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39A864F2-09EE-45C9-A971-98C1A51691E7}"/>
              </a:ext>
            </a:extLst>
          </p:cNvPr>
          <p:cNvSpPr/>
          <p:nvPr/>
        </p:nvSpPr>
        <p:spPr>
          <a:xfrm>
            <a:off x="2564589" y="4709269"/>
            <a:ext cx="1095468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Quyên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góp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65778A-CF25-46FA-9ABA-766ED16FF07F}"/>
              </a:ext>
            </a:extLst>
          </p:cNvPr>
          <p:cNvSpPr/>
          <p:nvPr/>
        </p:nvSpPr>
        <p:spPr>
          <a:xfrm>
            <a:off x="3779335" y="4571410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5F57736C-BD0F-4EE9-893D-C4E72E2C4AA9}"/>
              </a:ext>
            </a:extLst>
          </p:cNvPr>
          <p:cNvSpPr/>
          <p:nvPr/>
        </p:nvSpPr>
        <p:spPr>
          <a:xfrm>
            <a:off x="5551307" y="4709269"/>
            <a:ext cx="1068309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API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EC7DF9B-1B40-4597-980E-851F6323C23E}"/>
              </a:ext>
            </a:extLst>
          </p:cNvPr>
          <p:cNvSpPr/>
          <p:nvPr/>
        </p:nvSpPr>
        <p:spPr>
          <a:xfrm>
            <a:off x="6698592" y="4571410"/>
            <a:ext cx="1665837" cy="724277"/>
          </a:xfrm>
          <a:prstGeom prst="round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Nền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tảng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Way4</a:t>
            </a:r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CE4B174D-0C3C-41A0-A0ED-129465AF7FEB}"/>
              </a:ext>
            </a:extLst>
          </p:cNvPr>
          <p:cNvSpPr/>
          <p:nvPr/>
        </p:nvSpPr>
        <p:spPr>
          <a:xfrm>
            <a:off x="8430262" y="4709269"/>
            <a:ext cx="1174444" cy="448561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DE5896C-04D0-447D-8434-8BA291CDAA58}"/>
              </a:ext>
            </a:extLst>
          </p:cNvPr>
          <p:cNvSpPr/>
          <p:nvPr/>
        </p:nvSpPr>
        <p:spPr>
          <a:xfrm>
            <a:off x="9672167" y="4571410"/>
            <a:ext cx="1665837" cy="724277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Hoạt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nguyện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6D9E19C-8D79-4FEB-8601-562E37437AF1}"/>
              </a:ext>
            </a:extLst>
          </p:cNvPr>
          <p:cNvSpPr/>
          <p:nvPr/>
        </p:nvSpPr>
        <p:spPr>
          <a:xfrm>
            <a:off x="1316614" y="5732023"/>
            <a:ext cx="9558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Đóng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trò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dịch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đến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truy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</a:t>
            </a:r>
            <a:r>
              <a:rPr lang="vi-VN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,…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qua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60054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42" grpId="0" animBg="1"/>
      <p:bldP spid="43" grpId="0" animBg="1"/>
      <p:bldP spid="44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CF4B034-2EFF-4C88-8EF7-BFD2DEE94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B8C81A7-795C-417E-96FB-0A950616A5D1}"/>
              </a:ext>
            </a:extLst>
          </p:cNvPr>
          <p:cNvSpPr/>
          <p:nvPr/>
        </p:nvSpPr>
        <p:spPr>
          <a:xfrm>
            <a:off x="1751087" y="2206500"/>
            <a:ext cx="1471132" cy="1471132"/>
          </a:xfrm>
          <a:prstGeom prst="ellipse">
            <a:avLst/>
          </a:prstGeom>
          <a:solidFill>
            <a:srgbClr val="F25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F659DF-CFDA-49E5-A63A-CADC0A85876E}"/>
              </a:ext>
            </a:extLst>
          </p:cNvPr>
          <p:cNvGrpSpPr/>
          <p:nvPr/>
        </p:nvGrpSpPr>
        <p:grpSpPr>
          <a:xfrm>
            <a:off x="1010684" y="3677630"/>
            <a:ext cx="3240144" cy="719586"/>
            <a:chOff x="1647534" y="3945856"/>
            <a:chExt cx="3442747" cy="49588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957578-9649-4416-A1C0-14D7F7882C84}"/>
                </a:ext>
              </a:extLst>
            </p:cNvPr>
            <p:cNvSpPr txBox="1"/>
            <p:nvPr/>
          </p:nvSpPr>
          <p:spPr>
            <a:xfrm>
              <a:off x="1784816" y="4229643"/>
              <a:ext cx="3168183" cy="2120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CB1409-4DC5-44A4-B1A5-95DC231EF74C}"/>
                </a:ext>
              </a:extLst>
            </p:cNvPr>
            <p:cNvSpPr txBox="1"/>
            <p:nvPr/>
          </p:nvSpPr>
          <p:spPr>
            <a:xfrm>
              <a:off x="1647534" y="3945856"/>
              <a:ext cx="3442747" cy="318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Môi</a:t>
              </a:r>
              <a:r>
                <a:rPr lang="en-US" sz="2400" b="1" dirty="0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tr</a:t>
              </a:r>
              <a:r>
                <a:rPr lang="vi-VN" sz="2400" b="1" dirty="0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ư</a:t>
              </a:r>
              <a:r>
                <a:rPr lang="en-US" sz="2400" b="1" dirty="0" err="1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ờng</a:t>
              </a:r>
              <a:r>
                <a:rPr lang="en-US" sz="2400" b="1" dirty="0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2400" b="1" dirty="0" err="1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phát</a:t>
              </a:r>
              <a:r>
                <a:rPr lang="en-US" sz="2400" b="1" dirty="0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2400" b="1" dirty="0" err="1">
                  <a:solidFill>
                    <a:srgbClr val="F252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triển</a:t>
              </a:r>
              <a:endParaRPr lang="en-US" sz="2400" b="1" dirty="0">
                <a:solidFill>
                  <a:srgbClr val="F25245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FCE4D17-53FE-4872-A7BC-9DBC11FE6D84}"/>
              </a:ext>
            </a:extLst>
          </p:cNvPr>
          <p:cNvSpPr/>
          <p:nvPr/>
        </p:nvSpPr>
        <p:spPr>
          <a:xfrm>
            <a:off x="796062" y="4606664"/>
            <a:ext cx="72470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Small Giving ra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đời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tới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Đoàn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Thanh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Học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Ngân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thay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thói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trở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kênh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Đoàn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Hội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D1120E0-5C2B-4191-AE3B-A69A47E1EB53}"/>
              </a:ext>
            </a:extLst>
          </p:cNvPr>
          <p:cNvSpPr/>
          <p:nvPr/>
        </p:nvSpPr>
        <p:spPr>
          <a:xfrm>
            <a:off x="9169312" y="4044956"/>
            <a:ext cx="1471132" cy="1471132"/>
          </a:xfrm>
          <a:prstGeom prst="ellipse">
            <a:avLst/>
          </a:prstGeom>
          <a:solidFill>
            <a:srgbClr val="273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57617BA-AFA8-46F7-8F43-EEC6D22BB388}"/>
              </a:ext>
            </a:extLst>
          </p:cNvPr>
          <p:cNvGrpSpPr/>
          <p:nvPr/>
        </p:nvGrpSpPr>
        <p:grpSpPr>
          <a:xfrm>
            <a:off x="7263075" y="5527902"/>
            <a:ext cx="5357231" cy="730910"/>
            <a:chOff x="1356752" y="3988015"/>
            <a:chExt cx="3691795" cy="50368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7B32E6-44F8-4107-8B60-F2A7539A0690}"/>
                </a:ext>
              </a:extLst>
            </p:cNvPr>
            <p:cNvSpPr txBox="1"/>
            <p:nvPr/>
          </p:nvSpPr>
          <p:spPr>
            <a:xfrm>
              <a:off x="1880364" y="4279606"/>
              <a:ext cx="3168183" cy="212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400" dirty="0">
                <a:solidFill>
                  <a:schemeClr val="bg1">
                    <a:lumMod val="6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2AE9D6-244B-4E34-B9ED-C52A32FCBED4}"/>
                </a:ext>
              </a:extLst>
            </p:cNvPr>
            <p:cNvSpPr txBox="1"/>
            <p:nvPr/>
          </p:nvSpPr>
          <p:spPr>
            <a:xfrm>
              <a:off x="1356752" y="3988015"/>
              <a:ext cx="3641055" cy="318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Đối</a:t>
              </a:r>
              <a:r>
                <a:rPr lang="en-US" sz="2400" b="1" dirty="0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t</a:t>
              </a:r>
              <a:r>
                <a:rPr lang="vi-VN" sz="2400" b="1" dirty="0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ư</a:t>
              </a:r>
              <a:r>
                <a:rPr lang="en-US" sz="2400" b="1" dirty="0" err="1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ợng</a:t>
              </a:r>
              <a:r>
                <a:rPr lang="en-US" sz="2400" b="1" dirty="0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2400" b="1" dirty="0" err="1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chuyển</a:t>
              </a:r>
              <a:r>
                <a:rPr lang="en-US" sz="2400" b="1" dirty="0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 </a:t>
              </a:r>
              <a:r>
                <a:rPr lang="en-US" sz="2400" b="1" dirty="0" err="1">
                  <a:solidFill>
                    <a:srgbClr val="273445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Calibri" panose="020F0502020204030204" pitchFamily="34" charset="0"/>
                </a:rPr>
                <a:t>giao</a:t>
              </a:r>
              <a:endParaRPr lang="en-US" sz="2400" b="1" dirty="0">
                <a:solidFill>
                  <a:srgbClr val="273445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1853F83D-C102-4FFB-A3D0-8824FA440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972" y="2458376"/>
            <a:ext cx="989358" cy="109070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CF24071-3900-47A8-9C5E-5DEA9ECAC1A1}"/>
              </a:ext>
            </a:extLst>
          </p:cNvPr>
          <p:cNvSpPr/>
          <p:nvPr/>
        </p:nvSpPr>
        <p:spPr>
          <a:xfrm>
            <a:off x="4419588" y="2469664"/>
            <a:ext cx="64206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Small Giving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phát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triển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môi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trường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là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Mobile App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Web App.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đó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hảo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tâm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cả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2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môi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trường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này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riêng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quản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trị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viên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nền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tảng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Web App.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2C083B42-87AA-44A7-BD5A-0288BDEBF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710" y="4223357"/>
            <a:ext cx="1114329" cy="1114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E29902F-E47A-4B6B-AB33-5711CAD90C36}"/>
              </a:ext>
            </a:extLst>
          </p:cNvPr>
          <p:cNvSpPr txBox="1"/>
          <p:nvPr/>
        </p:nvSpPr>
        <p:spPr>
          <a:xfrm>
            <a:off x="506304" y="195244"/>
            <a:ext cx="3519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Giới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thiệu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bài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toán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9BC061-81FF-490C-A60E-DE32FBBD6F76}"/>
              </a:ext>
            </a:extLst>
          </p:cNvPr>
          <p:cNvSpPr txBox="1"/>
          <p:nvPr/>
        </p:nvSpPr>
        <p:spPr>
          <a:xfrm>
            <a:off x="3541409" y="873773"/>
            <a:ext cx="5109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Môi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tr</a:t>
            </a:r>
            <a:r>
              <a:rPr lang="vi-VN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ư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ờng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ứng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dụng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505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/>
      <p:bldP spid="16" grpId="0" animBg="1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B3B9D92-5C12-4168-A5DD-F3D10390C4C1}"/>
              </a:ext>
            </a:extLst>
          </p:cNvPr>
          <p:cNvSpPr/>
          <p:nvPr/>
        </p:nvSpPr>
        <p:spPr>
          <a:xfrm>
            <a:off x="6020554" y="1448486"/>
            <a:ext cx="1439501" cy="6519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D65665-FF57-40EE-B79F-5507A191A976}"/>
              </a:ext>
            </a:extLst>
          </p:cNvPr>
          <p:cNvSpPr/>
          <p:nvPr/>
        </p:nvSpPr>
        <p:spPr>
          <a:xfrm>
            <a:off x="7671655" y="1697323"/>
            <a:ext cx="2743200" cy="9798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FB6112-5136-48AB-BAC9-11B70023CAB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6777" y="1528508"/>
            <a:ext cx="7816514" cy="42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3B8C65-99EF-4CA1-89FC-1B129A4FFD9B}"/>
              </a:ext>
            </a:extLst>
          </p:cNvPr>
          <p:cNvSpPr/>
          <p:nvPr/>
        </p:nvSpPr>
        <p:spPr>
          <a:xfrm>
            <a:off x="671580" y="4297255"/>
            <a:ext cx="34080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Sơ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rã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:</a:t>
            </a:r>
          </a:p>
          <a:p>
            <a:pPr algn="just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Bao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gồm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5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nhóm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chính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AD45B6E-4F61-4BEA-83F1-69A1AF20B12A}"/>
              </a:ext>
            </a:extLst>
          </p:cNvPr>
          <p:cNvSpPr/>
          <p:nvPr/>
        </p:nvSpPr>
        <p:spPr>
          <a:xfrm>
            <a:off x="6215872" y="1448486"/>
            <a:ext cx="1048863" cy="529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MobileApp</a:t>
            </a:r>
            <a: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FBB506-2C69-43EF-AF49-B38DA6F93FD5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0A9BD-B3E7-4157-9B5F-812D63D74B8A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619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3B8C65-99EF-4CA1-89FC-1B129A4FFD9B}"/>
              </a:ext>
            </a:extLst>
          </p:cNvPr>
          <p:cNvSpPr/>
          <p:nvPr/>
        </p:nvSpPr>
        <p:spPr>
          <a:xfrm>
            <a:off x="905098" y="4329680"/>
            <a:ext cx="26783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Sơ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ngữ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cảnh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: 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4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nhóm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tác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nhân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chính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tương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tác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với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ví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thiện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nguyện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Small Giving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C62D7B-41AC-47C3-8514-7DE6BC75129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3232" y="1985306"/>
            <a:ext cx="6724256" cy="413926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78BF86-036A-4D3B-AA1A-684F1D504058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45D93F-057F-4D59-B6B5-B94757DAC483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37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26EE4FC7-7DEE-4EAE-BE58-A6D656C1F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06" y="51516"/>
            <a:ext cx="897228" cy="5444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3B8C65-99EF-4CA1-89FC-1B129A4FFD9B}"/>
              </a:ext>
            </a:extLst>
          </p:cNvPr>
          <p:cNvSpPr/>
          <p:nvPr/>
        </p:nvSpPr>
        <p:spPr>
          <a:xfrm>
            <a:off x="806625" y="5022177"/>
            <a:ext cx="30374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Sơ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đồ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luồng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dữ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liệu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mức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đỉnh</a:t>
            </a: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: 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A2CE65-122C-4DDE-B855-A331240E04A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227" y="1533880"/>
            <a:ext cx="6531581" cy="456545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76E7E6-253C-4E2F-9B36-005B96076135}"/>
              </a:ext>
            </a:extLst>
          </p:cNvPr>
          <p:cNvSpPr txBox="1"/>
          <p:nvPr/>
        </p:nvSpPr>
        <p:spPr>
          <a:xfrm>
            <a:off x="524411" y="187229"/>
            <a:ext cx="4889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thiết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kế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631ADE-9F8A-4D4D-B255-52E285DE8135}"/>
              </a:ext>
            </a:extLst>
          </p:cNvPr>
          <p:cNvSpPr txBox="1"/>
          <p:nvPr/>
        </p:nvSpPr>
        <p:spPr>
          <a:xfrm>
            <a:off x="4659508" y="848635"/>
            <a:ext cx="3434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Phân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tích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hệ</a:t>
            </a:r>
            <a:r>
              <a:rPr lang="en-US" sz="2800" b="1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thống</a:t>
            </a:r>
            <a:endParaRPr lang="en-US" sz="2800" b="1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40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2773</TotalTime>
  <Words>559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Tw Cen MT</vt:lpstr>
      <vt:lpstr>UTM Alter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Tú Hà</cp:lastModifiedBy>
  <cp:revision>211</cp:revision>
  <dcterms:created xsi:type="dcterms:W3CDTF">2019-09-26T18:34:37Z</dcterms:created>
  <dcterms:modified xsi:type="dcterms:W3CDTF">2020-06-13T20:50:37Z</dcterms:modified>
</cp:coreProperties>
</file>

<file path=docProps/thumbnail.jpeg>
</file>